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png"/><Relationship Id="rId24" Type="http://schemas.openxmlformats.org/officeDocument/2006/relationships/image" Target="../media/image191.png"/><Relationship Id="rId25" Type="http://schemas.openxmlformats.org/officeDocument/2006/relationships/image" Target="../media/image192.png"/><Relationship Id="rId26" Type="http://schemas.openxmlformats.org/officeDocument/2006/relationships/image" Target="../media/image193.png"/><Relationship Id="rId27" Type="http://schemas.openxmlformats.org/officeDocument/2006/relationships/image" Target="../media/image194.png"/><Relationship Id="rId28" Type="http://schemas.openxmlformats.org/officeDocument/2006/relationships/image" Target="../media/image195.png"/><Relationship Id="rId29" Type="http://schemas.openxmlformats.org/officeDocument/2006/relationships/image" Target="../media/image196.png"/><Relationship Id="rId30" Type="http://schemas.openxmlformats.org/officeDocument/2006/relationships/image" Target="../media/image197.png"/><Relationship Id="rId31" Type="http://schemas.openxmlformats.org/officeDocument/2006/relationships/image" Target="../media/image198.png"/><Relationship Id="rId32" Type="http://schemas.openxmlformats.org/officeDocument/2006/relationships/image" Target="../media/image199.png"/><Relationship Id="rId33" Type="http://schemas.openxmlformats.org/officeDocument/2006/relationships/image" Target="../media/image200.png"/><Relationship Id="rId34" Type="http://schemas.openxmlformats.org/officeDocument/2006/relationships/image" Target="../media/image201.png"/><Relationship Id="rId35" Type="http://schemas.openxmlformats.org/officeDocument/2006/relationships/image" Target="../media/image202.png"/><Relationship Id="rId36" Type="http://schemas.openxmlformats.org/officeDocument/2006/relationships/image" Target="../media/image203.png"/><Relationship Id="rId37" Type="http://schemas.openxmlformats.org/officeDocument/2006/relationships/image" Target="../media/image204.png"/><Relationship Id="rId38" Type="http://schemas.openxmlformats.org/officeDocument/2006/relationships/image" Target="../media/image20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png"/><Relationship Id="rId20" Type="http://schemas.openxmlformats.org/officeDocument/2006/relationships/image" Target="../media/image95.png"/><Relationship Id="rId21" Type="http://schemas.openxmlformats.org/officeDocument/2006/relationships/image" Target="../media/image96.png"/><Relationship Id="rId22" Type="http://schemas.openxmlformats.org/officeDocument/2006/relationships/image" Target="../media/image97.png"/><Relationship Id="rId23" Type="http://schemas.openxmlformats.org/officeDocument/2006/relationships/image" Target="../media/image98.png"/><Relationship Id="rId24" Type="http://schemas.openxmlformats.org/officeDocument/2006/relationships/image" Target="../media/image99.png"/><Relationship Id="rId25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2012951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1568" y="3891300"/>
            <a:ext cx="8717758" cy="33135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8139" y="2696996"/>
            <a:ext cx="6484426" cy="19292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5040" y="6631447"/>
            <a:ext cx="6294113" cy="711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83325" y="1212162"/>
            <a:ext cx="9064866" cy="10123660"/>
            <a:chOff x="13383325" y="1212162"/>
            <a:chExt cx="9064866" cy="101236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383325" y="5790454"/>
              <a:ext cx="6956151" cy="2900019"/>
              <a:chOff x="13383325" y="5790454"/>
              <a:chExt cx="6956151" cy="29000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83325" y="5790454"/>
                <a:ext cx="6956151" cy="29000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969393" y="-3001423"/>
            <a:ext cx="5384298" cy="6993246"/>
            <a:chOff x="-969393" y="-3001423"/>
            <a:chExt cx="5384298" cy="69932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843253" y="-2239524"/>
              <a:ext cx="5132019" cy="4413742"/>
              <a:chOff x="-843253" y="-2239524"/>
              <a:chExt cx="5132019" cy="4413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5480000">
                <a:off x="-843253" y="-2239524"/>
                <a:ext cx="5132019" cy="4413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426" y="1803841"/>
              <a:ext cx="1839878" cy="1805792"/>
              <a:chOff x="1315426" y="1803841"/>
              <a:chExt cx="1839878" cy="1805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000000">
                <a:off x="1315426" y="1803841"/>
                <a:ext cx="1839878" cy="18057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41092"/>
            <a:ext cx="5170552" cy="15487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893378"/>
            <a:ext cx="7125226" cy="5949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92953" y="8116401"/>
            <a:ext cx="3841829" cy="14314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0611" y="8336715"/>
            <a:ext cx="4285590" cy="1008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2820" y="8374545"/>
            <a:ext cx="5055661" cy="970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1048" y="3668440"/>
            <a:ext cx="5148758" cy="4009357"/>
            <a:chOff x="2031048" y="3668440"/>
            <a:chExt cx="5148758" cy="4009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1048" y="3668440"/>
              <a:ext cx="5148758" cy="4009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5595" y="3745267"/>
            <a:ext cx="4817957" cy="4194945"/>
            <a:chOff x="7565595" y="3745267"/>
            <a:chExt cx="4817957" cy="41949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5595" y="3745267"/>
              <a:ext cx="4817957" cy="4194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41987" y="3971289"/>
            <a:ext cx="4139801" cy="3706508"/>
            <a:chOff x="12941987" y="3971289"/>
            <a:chExt cx="4139801" cy="3706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41987" y="3971289"/>
              <a:ext cx="4139801" cy="3706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16833" y="0"/>
            <a:ext cx="20290844" cy="4666667"/>
            <a:chOff x="-816833" y="0"/>
            <a:chExt cx="20290844" cy="4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6833" y="0"/>
              <a:ext cx="20290844" cy="4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85133"/>
            <a:ext cx="6761371" cy="1515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6760" y="260110"/>
            <a:ext cx="3036614" cy="1982602"/>
            <a:chOff x="14726760" y="260110"/>
            <a:chExt cx="3036614" cy="19826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60000">
              <a:off x="14726760" y="260110"/>
              <a:ext cx="3036614" cy="1982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0000" y="-2672863"/>
            <a:ext cx="7180952" cy="17860011"/>
            <a:chOff x="5600000" y="-2672863"/>
            <a:chExt cx="7180952" cy="178600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00000" y="-2672863"/>
              <a:ext cx="7180952" cy="178600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60704" y="3572390"/>
            <a:ext cx="7663105" cy="837134"/>
            <a:chOff x="7860704" y="3572390"/>
            <a:chExt cx="7663105" cy="837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0704" y="3572390"/>
              <a:ext cx="7663105" cy="8371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754" y="3682121"/>
            <a:ext cx="4193423" cy="7578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72182" y="4578506"/>
            <a:ext cx="7049278" cy="10544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7470" y="3533723"/>
            <a:ext cx="3938100" cy="5417184"/>
            <a:chOff x="867470" y="3533723"/>
            <a:chExt cx="3938100" cy="54171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470" y="3533723"/>
              <a:ext cx="3938100" cy="54171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60704" y="6584432"/>
            <a:ext cx="7663105" cy="837134"/>
            <a:chOff x="7860704" y="6584432"/>
            <a:chExt cx="7663105" cy="837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860704" y="6584432"/>
              <a:ext cx="7663105" cy="837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0754" y="6717292"/>
            <a:ext cx="3690578" cy="7578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2182" y="7590544"/>
            <a:ext cx="6710391" cy="6156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257143" y="1080357"/>
            <a:ext cx="4927692" cy="737728"/>
            <a:chOff x="-1257143" y="1080357"/>
            <a:chExt cx="4927692" cy="7377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257143" y="1080357"/>
              <a:ext cx="4927692" cy="7377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25880" y="3555803"/>
            <a:ext cx="2409577" cy="5395104"/>
            <a:chOff x="5025880" y="3555803"/>
            <a:chExt cx="2409577" cy="53951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5880" y="3555803"/>
              <a:ext cx="2409577" cy="53951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04839" y="1893372"/>
            <a:ext cx="7125226" cy="572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1445168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9445" y="963211"/>
            <a:ext cx="5292943" cy="56211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2859" y="6294183"/>
            <a:ext cx="5242415" cy="2901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41092"/>
            <a:ext cx="6460045" cy="15047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893382"/>
            <a:ext cx="10133077" cy="5726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6742" y="8374550"/>
            <a:ext cx="5658932" cy="9707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8475" y="8364793"/>
            <a:ext cx="7852562" cy="1355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9144" y="3668440"/>
            <a:ext cx="7201445" cy="4009357"/>
            <a:chOff x="1269144" y="3668440"/>
            <a:chExt cx="7201445" cy="4009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144" y="3668440"/>
              <a:ext cx="7201445" cy="4009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5378" y="3745267"/>
            <a:ext cx="6680830" cy="4194945"/>
            <a:chOff x="9445378" y="3745267"/>
            <a:chExt cx="6680830" cy="4194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5378" y="3745267"/>
              <a:ext cx="6680830" cy="4194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6250" y="656373"/>
            <a:ext cx="8775167" cy="15132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15626"/>
            <a:ext cx="8297409" cy="575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381" y="2838095"/>
            <a:ext cx="16380952" cy="6866667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9451" y="3872718"/>
            <a:ext cx="3552207" cy="4440116"/>
            <a:chOff x="2019451" y="3872718"/>
            <a:chExt cx="3552207" cy="44401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9451" y="3872718"/>
              <a:ext cx="3552207" cy="4440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39173" y="7069578"/>
            <a:ext cx="2011924" cy="848661"/>
            <a:chOff x="2739173" y="7069578"/>
            <a:chExt cx="2011924" cy="84866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739173" y="7069578"/>
              <a:ext cx="2011924" cy="848661"/>
              <a:chOff x="2739173" y="7069578"/>
              <a:chExt cx="2011924" cy="8486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39173" y="7069578"/>
                <a:ext cx="2011924" cy="8486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851950" y="7294423"/>
              <a:ext cx="1735125" cy="435827"/>
              <a:chOff x="2851950" y="7294423"/>
              <a:chExt cx="1735125" cy="43582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51950" y="7294423"/>
                <a:ext cx="1735125" cy="43582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879271" y="3788684"/>
            <a:ext cx="10120729" cy="4773708"/>
            <a:chOff x="5879271" y="3788684"/>
            <a:chExt cx="10120729" cy="47737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9271" y="3788684"/>
              <a:ext cx="10120729" cy="47737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27408" y="5268366"/>
            <a:ext cx="8526790" cy="219468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41537" y="4394212"/>
            <a:ext cx="665072" cy="410826"/>
            <a:chOff x="7241537" y="4394212"/>
            <a:chExt cx="665072" cy="41082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241537" y="4394212"/>
              <a:ext cx="314486" cy="410826"/>
              <a:chOff x="7241537" y="4394212"/>
              <a:chExt cx="314486" cy="41082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41537" y="4394212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592122" y="4394212"/>
              <a:ext cx="314486" cy="410826"/>
              <a:chOff x="7592122" y="4394212"/>
              <a:chExt cx="314486" cy="41082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92122" y="4394212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874674" y="7488407"/>
            <a:ext cx="654177" cy="414635"/>
            <a:chOff x="13874674" y="7488407"/>
            <a:chExt cx="654177" cy="41463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874674" y="7488407"/>
              <a:ext cx="314486" cy="410826"/>
              <a:chOff x="13874674" y="7488407"/>
              <a:chExt cx="314486" cy="41082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874674" y="7488407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214364" y="7492217"/>
              <a:ext cx="314486" cy="410826"/>
              <a:chOff x="14214364" y="7492217"/>
              <a:chExt cx="314486" cy="41082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214364" y="7492217"/>
                <a:ext cx="314486" cy="4108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5134"/>
            <a:ext cx="7191452" cy="15132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78633" y="3696360"/>
            <a:ext cx="3890354" cy="3883712"/>
            <a:chOff x="7178633" y="3696360"/>
            <a:chExt cx="3890354" cy="3883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380000">
              <a:off x="7178633" y="3696360"/>
              <a:ext cx="3890354" cy="3883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5489" y="4102828"/>
            <a:ext cx="3274736" cy="3061583"/>
            <a:chOff x="7505489" y="4102828"/>
            <a:chExt cx="3274736" cy="30615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05489" y="4102828"/>
              <a:ext cx="3274736" cy="30615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8297" y="5079382"/>
            <a:ext cx="2329304" cy="127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85829" y="3283586"/>
            <a:ext cx="3800953" cy="928662"/>
            <a:chOff x="11985829" y="3283586"/>
            <a:chExt cx="3800953" cy="9286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5829" y="3283586"/>
              <a:ext cx="3800953" cy="928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8637" y="4029457"/>
            <a:ext cx="1411328" cy="857382"/>
            <a:chOff x="6118637" y="4029457"/>
            <a:chExt cx="1411328" cy="85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580000">
              <a:off x="6118637" y="4029457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27965" y="7333221"/>
            <a:ext cx="3547128" cy="866647"/>
            <a:chOff x="3127965" y="7333221"/>
            <a:chExt cx="3547128" cy="8666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127965" y="7333221"/>
              <a:ext cx="3547128" cy="866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63864" y="3655434"/>
            <a:ext cx="1535362" cy="932732"/>
            <a:chOff x="10163864" y="3655434"/>
            <a:chExt cx="1535362" cy="9327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680000">
              <a:off x="10163864" y="3655434"/>
              <a:ext cx="1535362" cy="932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10382" y="3818519"/>
            <a:ext cx="3567766" cy="976921"/>
            <a:chOff x="2210382" y="3818519"/>
            <a:chExt cx="3567766" cy="9769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38473" y="7027421"/>
            <a:ext cx="1411328" cy="857382"/>
            <a:chOff x="6838473" y="7027421"/>
            <a:chExt cx="1411328" cy="8573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20000">
              <a:off x="6838473" y="7027421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52223" y="2755592"/>
            <a:ext cx="3537126" cy="687518"/>
            <a:chOff x="4152223" y="2755592"/>
            <a:chExt cx="3537126" cy="6875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2223" y="2755592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7301" y="1887302"/>
            <a:ext cx="3537126" cy="687518"/>
            <a:chOff x="1247301" y="1887302"/>
            <a:chExt cx="3537126" cy="6875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7301" y="1887302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74561" y="6686347"/>
            <a:ext cx="1411328" cy="857382"/>
            <a:chOff x="10074561" y="6686347"/>
            <a:chExt cx="1411328" cy="8573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00563" y="4045401"/>
            <a:ext cx="1850459" cy="62034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76001" y="3489773"/>
            <a:ext cx="1850459" cy="6203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17496" y="7510001"/>
            <a:ext cx="1981503" cy="6203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286682" y="2874766"/>
            <a:ext cx="902761" cy="692071"/>
            <a:chOff x="2286682" y="2874766"/>
            <a:chExt cx="902761" cy="6920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5540000">
              <a:off x="2286682" y="2874766"/>
              <a:ext cx="902761" cy="6920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60935" y="3178625"/>
            <a:ext cx="816960" cy="496303"/>
            <a:chOff x="3460935" y="3178625"/>
            <a:chExt cx="816960" cy="4963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820000">
              <a:off x="3460935" y="3178625"/>
              <a:ext cx="816960" cy="4963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7946" y="8551463"/>
            <a:ext cx="4230487" cy="687518"/>
            <a:chOff x="627946" y="8551463"/>
            <a:chExt cx="4230487" cy="6875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7946" y="8551463"/>
              <a:ext cx="4230487" cy="687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70273" y="8380420"/>
            <a:ext cx="816960" cy="496303"/>
            <a:chOff x="4870273" y="8380420"/>
            <a:chExt cx="816960" cy="4963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260000">
              <a:off x="4870273" y="8380420"/>
              <a:ext cx="816960" cy="4963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7946" y="6152983"/>
            <a:ext cx="5691382" cy="687518"/>
            <a:chOff x="627946" y="6152983"/>
            <a:chExt cx="5691382" cy="68751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946" y="6152983"/>
              <a:ext cx="5691382" cy="6875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64242" y="7134215"/>
            <a:ext cx="816960" cy="496303"/>
            <a:chOff x="2464242" y="7134215"/>
            <a:chExt cx="816960" cy="4963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340000">
              <a:off x="2464242" y="7134215"/>
              <a:ext cx="816960" cy="4963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52928" y="2123813"/>
            <a:ext cx="3537126" cy="687518"/>
            <a:chOff x="13752928" y="2123813"/>
            <a:chExt cx="3537126" cy="6875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51698" y="2490723"/>
            <a:ext cx="663468" cy="496303"/>
            <a:chOff x="12951698" y="2490723"/>
            <a:chExt cx="663468" cy="49630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3320000">
              <a:off x="12951698" y="2490723"/>
              <a:ext cx="663468" cy="49630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209987" y="4734317"/>
            <a:ext cx="3537126" cy="687518"/>
            <a:chOff x="13209987" y="4734317"/>
            <a:chExt cx="3537126" cy="68751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09987" y="4734317"/>
              <a:ext cx="3537126" cy="68751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541417" y="4454929"/>
            <a:ext cx="816960" cy="496303"/>
            <a:chOff x="12541417" y="4454929"/>
            <a:chExt cx="816960" cy="4963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3600000">
              <a:off x="12541417" y="4454929"/>
              <a:ext cx="816960" cy="49630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501696" y="2867430"/>
            <a:ext cx="2128038" cy="51046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65315" y="2012591"/>
            <a:ext cx="2455649" cy="51046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75575" y="6277701"/>
            <a:ext cx="5055145" cy="50157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99104" y="8684763"/>
            <a:ext cx="3597062" cy="50157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542572" y="4871791"/>
            <a:ext cx="2642310" cy="51046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072287" y="2262991"/>
            <a:ext cx="2572471" cy="51046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637957" y="6622456"/>
            <a:ext cx="3567766" cy="976921"/>
            <a:chOff x="11637957" y="6622456"/>
            <a:chExt cx="3567766" cy="97692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37957" y="6622456"/>
              <a:ext cx="3567766" cy="9769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796208" y="7853499"/>
            <a:ext cx="3537126" cy="687518"/>
            <a:chOff x="13796208" y="7853499"/>
            <a:chExt cx="3537126" cy="68751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96208" y="7853499"/>
              <a:ext cx="3537126" cy="68751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028096" y="6849334"/>
            <a:ext cx="1850459" cy="62034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5273366" y="6958519"/>
            <a:ext cx="624321" cy="852726"/>
            <a:chOff x="15273366" y="6958519"/>
            <a:chExt cx="624321" cy="85272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760000">
              <a:off x="15273366" y="6958519"/>
              <a:ext cx="624321" cy="852726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114191" y="7978782"/>
            <a:ext cx="2526377" cy="5104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17528" y="2359020"/>
            <a:ext cx="6027193" cy="6128871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6326" y="-2420039"/>
            <a:ext cx="7409626" cy="4573412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0152" y="3341960"/>
            <a:ext cx="10537659" cy="3097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376" y="9155364"/>
            <a:ext cx="4761681" cy="2180458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7284188"/>
            <a:ext cx="5676190" cy="737728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428" y="6886026"/>
            <a:ext cx="2392291" cy="2347971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022" y="1642278"/>
            <a:ext cx="5692577" cy="2373235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1230" y="5609173"/>
            <a:ext cx="5231316" cy="760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37942" y="-1050815"/>
            <a:ext cx="12993327" cy="12197457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0708" y="733335"/>
            <a:ext cx="1820909" cy="15157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9278" y="3260755"/>
            <a:ext cx="3297063" cy="11098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19277" y="4216690"/>
            <a:ext cx="2679097" cy="19961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76002" y="3275051"/>
            <a:ext cx="2165662" cy="11098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9278" y="6367603"/>
            <a:ext cx="2165662" cy="1109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82748" y="421293"/>
              <a:ext cx="3084786" cy="2956908"/>
              <a:chOff x="15982748" y="421293"/>
              <a:chExt cx="3084786" cy="295690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982748" y="421293"/>
                <a:ext cx="3084786" cy="2956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30494" y="441346"/>
              <a:ext cx="2392291" cy="2347971"/>
              <a:chOff x="14530494" y="441346"/>
              <a:chExt cx="2392291" cy="234797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3660000">
                <a:off x="14530494" y="441346"/>
                <a:ext cx="2392291" cy="23479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44287" y="4176338"/>
            <a:ext cx="4087063" cy="10460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19277" y="7256706"/>
            <a:ext cx="2793990" cy="6283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1445168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9440" y="963213"/>
            <a:ext cx="5292943" cy="5593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2859" y="6214937"/>
            <a:ext cx="5159115" cy="3059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537652" cy="4819048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9729" y="-674308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73307" y="2356051"/>
            <a:ext cx="1619729" cy="1552584"/>
            <a:chOff x="15073307" y="2356051"/>
            <a:chExt cx="1619729" cy="155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4746" y="785133"/>
            <a:ext cx="6097387" cy="15157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4839" y="1914030"/>
            <a:ext cx="10659108" cy="5742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50794" y="7127971"/>
            <a:ext cx="3834921" cy="1001176"/>
            <a:chOff x="7250794" y="7127971"/>
            <a:chExt cx="3834921" cy="1001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0794" y="7127971"/>
              <a:ext cx="3834921" cy="10011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5850" y="7052620"/>
            <a:ext cx="3931535" cy="1076527"/>
            <a:chOff x="1545850" y="7052620"/>
            <a:chExt cx="3931535" cy="10765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5850" y="7052620"/>
              <a:ext cx="3931535" cy="10765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2030" y="7295645"/>
            <a:ext cx="3313361" cy="7578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9849" y="8416925"/>
            <a:ext cx="3749222" cy="9662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3268" y="7280506"/>
            <a:ext cx="3111461" cy="7674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31087" y="8416925"/>
            <a:ext cx="3897282" cy="9662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08329" y="7052620"/>
            <a:ext cx="3931535" cy="1076527"/>
            <a:chOff x="12808329" y="7052620"/>
            <a:chExt cx="3931535" cy="10765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808329" y="7052620"/>
              <a:ext cx="3931535" cy="107652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4478" y="7295645"/>
            <a:ext cx="2783850" cy="7578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62287" y="8416925"/>
            <a:ext cx="3897701" cy="9662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3370" y="-89882"/>
            <a:ext cx="2274463" cy="2232325"/>
            <a:chOff x="693370" y="-89882"/>
            <a:chExt cx="2274463" cy="22323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0193" y="2616239"/>
            <a:ext cx="4418835" cy="4208405"/>
            <a:chOff x="1330193" y="2616239"/>
            <a:chExt cx="4418835" cy="42084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0193" y="2616239"/>
              <a:ext cx="4418835" cy="42084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34247" y="2710437"/>
            <a:ext cx="4217220" cy="4217220"/>
            <a:chOff x="7034247" y="2710437"/>
            <a:chExt cx="4217220" cy="42172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34247" y="2710437"/>
              <a:ext cx="4217220" cy="4217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85048" y="2926736"/>
            <a:ext cx="3973864" cy="3784624"/>
            <a:chOff x="12785048" y="2926736"/>
            <a:chExt cx="3973864" cy="37846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85048" y="2926736"/>
              <a:ext cx="3973864" cy="3784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5133"/>
            <a:ext cx="6305763" cy="15157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914030"/>
            <a:ext cx="7445789" cy="574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018155"/>
            <a:ext cx="8200000" cy="6696131"/>
            <a:chOff x="9142857" y="3018155"/>
            <a:chExt cx="8200000" cy="66961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3018155"/>
              <a:ext cx="8200000" cy="6696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381" y="3160714"/>
            <a:ext cx="7997705" cy="6553571"/>
            <a:chOff x="952381" y="3160714"/>
            <a:chExt cx="7997705" cy="6553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81" y="3160714"/>
              <a:ext cx="7997705" cy="6553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525" y="7825172"/>
            <a:ext cx="5787381" cy="760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1801" y="8384763"/>
            <a:ext cx="6772247" cy="6317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5357" y="3744079"/>
            <a:ext cx="7067879" cy="3635282"/>
            <a:chOff x="1455357" y="3744079"/>
            <a:chExt cx="7067879" cy="36352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357" y="3744079"/>
              <a:ext cx="7067879" cy="36352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9954" y="7634696"/>
            <a:ext cx="5885959" cy="7608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41382" y="8251211"/>
            <a:ext cx="6369120" cy="10638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66093" y="3744079"/>
            <a:ext cx="7122598" cy="3635282"/>
            <a:chOff x="9666093" y="3744079"/>
            <a:chExt cx="7122598" cy="36352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66093" y="3744079"/>
              <a:ext cx="7122598" cy="3635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1135" y="-1256849"/>
            <a:ext cx="12533921" cy="12609524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320" y="1550435"/>
            <a:ext cx="4810452" cy="1381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869" y="2793898"/>
            <a:ext cx="3778362" cy="5601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3906" y="1578092"/>
            <a:ext cx="5062735" cy="752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59226" y="1533399"/>
            <a:ext cx="2120987" cy="1982932"/>
            <a:chOff x="7659226" y="1533399"/>
            <a:chExt cx="2120987" cy="19829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659226" y="1533399"/>
              <a:ext cx="2120987" cy="19829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5334" y="2345334"/>
            <a:ext cx="6265449" cy="607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86765" y="7584266"/>
            <a:ext cx="6854806" cy="2092483"/>
            <a:chOff x="7686765" y="7584266"/>
            <a:chExt cx="6854806" cy="20924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1445" y="7763283"/>
              <a:ext cx="4157995" cy="75788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686765" y="7584266"/>
              <a:ext cx="2096062" cy="2092483"/>
              <a:chOff x="7686765" y="7584266"/>
              <a:chExt cx="2096062" cy="20924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86765" y="7584266"/>
                <a:ext cx="2096062" cy="20924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175523" y="8260657"/>
              <a:ext cx="1143470" cy="750020"/>
              <a:chOff x="8175523" y="8260657"/>
              <a:chExt cx="1143470" cy="75002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75523" y="8260657"/>
                <a:ext cx="1143470" cy="75002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59226" y="4588970"/>
            <a:ext cx="9674107" cy="1973078"/>
            <a:chOff x="7659226" y="4588970"/>
            <a:chExt cx="9674107" cy="19730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3906" y="4750873"/>
              <a:ext cx="4483701" cy="75236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05334" y="5518115"/>
              <a:ext cx="5418231" cy="60798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659226" y="4588970"/>
              <a:ext cx="2099895" cy="1973078"/>
              <a:chOff x="7659226" y="4588970"/>
              <a:chExt cx="2099895" cy="19730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7659226" y="4588970"/>
                <a:ext cx="2099895" cy="19730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199056" y="5136794"/>
              <a:ext cx="1041328" cy="874476"/>
              <a:chOff x="8199056" y="5136794"/>
              <a:chExt cx="1041328" cy="8744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99056" y="5136794"/>
                <a:ext cx="1041328" cy="87447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86536" y="2092545"/>
            <a:ext cx="1266368" cy="864642"/>
            <a:chOff x="8086536" y="2092545"/>
            <a:chExt cx="1266368" cy="8646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86536" y="2092545"/>
              <a:ext cx="1266368" cy="864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971429"/>
            <a:chOff x="-438095" y="0"/>
            <a:chExt cx="1941384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41092"/>
            <a:ext cx="6305763" cy="15487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14030"/>
            <a:ext cx="7476519" cy="57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8571" y="3544094"/>
            <a:ext cx="3828571" cy="3813532"/>
            <a:chOff x="7228571" y="3544094"/>
            <a:chExt cx="3828571" cy="38135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8571" y="3544094"/>
              <a:ext cx="3828571" cy="381353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6668" y="5898744"/>
            <a:ext cx="2514256" cy="767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49490" y="4450194"/>
            <a:ext cx="2957911" cy="2263682"/>
            <a:chOff x="14749490" y="4450194"/>
            <a:chExt cx="2957911" cy="22636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9490" y="4450194"/>
              <a:ext cx="2957911" cy="2263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5548" y="4336742"/>
            <a:ext cx="2314051" cy="2478662"/>
            <a:chOff x="4165548" y="4336742"/>
            <a:chExt cx="2314051" cy="24786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165548" y="4336742"/>
              <a:ext cx="2314051" cy="24786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2794" y="4070393"/>
            <a:ext cx="1400126" cy="1325881"/>
            <a:chOff x="8442794" y="4070393"/>
            <a:chExt cx="1400126" cy="1325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2794" y="4070393"/>
              <a:ext cx="1400126" cy="13258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8703" y="4415873"/>
            <a:ext cx="2565442" cy="2375442"/>
            <a:chOff x="11638703" y="4415873"/>
            <a:chExt cx="2565442" cy="23754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1638703" y="4415873"/>
              <a:ext cx="2565442" cy="23754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857" y="4415873"/>
            <a:ext cx="2565442" cy="2375442"/>
            <a:chOff x="942857" y="4415873"/>
            <a:chExt cx="2565442" cy="23754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857" y="4415873"/>
              <a:ext cx="2565442" cy="23754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34146" y="5465116"/>
            <a:ext cx="225186" cy="342786"/>
            <a:chOff x="3634146" y="5465116"/>
            <a:chExt cx="225186" cy="3427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4146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65045" y="5465116"/>
            <a:ext cx="225186" cy="342786"/>
            <a:chOff x="6765045" y="5465116"/>
            <a:chExt cx="225186" cy="3427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5045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7849" y="5465116"/>
            <a:ext cx="225186" cy="342786"/>
            <a:chOff x="11297849" y="5465116"/>
            <a:chExt cx="225186" cy="3427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33510" y="5465116"/>
            <a:ext cx="225186" cy="342786"/>
            <a:chOff x="14333510" y="5465116"/>
            <a:chExt cx="225186" cy="3427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33510" y="5465116"/>
              <a:ext cx="225186" cy="34278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09211" y="5047982"/>
            <a:ext cx="1954216" cy="11312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9211" y="5100560"/>
            <a:ext cx="2142732" cy="110553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07620" y="5047982"/>
            <a:ext cx="2175747" cy="11312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018763" y="4858638"/>
            <a:ext cx="2445310" cy="154345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51938" y="7685687"/>
            <a:ext cx="14433777" cy="1689852"/>
            <a:chOff x="2051938" y="7685687"/>
            <a:chExt cx="14433777" cy="16898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1938" y="7685687"/>
              <a:ext cx="14433777" cy="16898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43099" y="8073954"/>
            <a:ext cx="9384902" cy="104987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414204" y="8291216"/>
            <a:ext cx="665072" cy="410826"/>
            <a:chOff x="3414204" y="8291216"/>
            <a:chExt cx="665072" cy="41082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14204" y="8291216"/>
              <a:ext cx="314486" cy="410826"/>
              <a:chOff x="3414204" y="8291216"/>
              <a:chExt cx="314486" cy="41082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414204" y="8291216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764789" y="8291216"/>
              <a:ext cx="314486" cy="410826"/>
              <a:chOff x="3764789" y="8291216"/>
              <a:chExt cx="314486" cy="41082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764789" y="8291216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4541341" y="8355074"/>
            <a:ext cx="654177" cy="414635"/>
            <a:chOff x="14541341" y="8355074"/>
            <a:chExt cx="654177" cy="41463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541341" y="8355074"/>
              <a:ext cx="314486" cy="410826"/>
              <a:chOff x="14541341" y="8355074"/>
              <a:chExt cx="314486" cy="41082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541341" y="8355074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881031" y="8358883"/>
              <a:ext cx="314486" cy="410826"/>
              <a:chOff x="14881031" y="8358883"/>
              <a:chExt cx="314486" cy="41082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881031" y="8358883"/>
                <a:ext cx="314486" cy="4108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9446" y="773800"/>
            <a:ext cx="5292935" cy="5798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2859" y="6655799"/>
            <a:ext cx="6109950" cy="21779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5133"/>
            <a:ext cx="5498163" cy="15157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893372"/>
            <a:ext cx="7125226" cy="5949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7205" y="3119391"/>
            <a:ext cx="16300730" cy="5211074"/>
            <a:chOff x="897205" y="3119391"/>
            <a:chExt cx="16300730" cy="52110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205" y="3119391"/>
              <a:ext cx="16300730" cy="521107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0120" y="3737981"/>
            <a:ext cx="8628610" cy="11439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8909" y="4932461"/>
            <a:ext cx="11123042" cy="19514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47116" y="2519925"/>
            <a:ext cx="1200907" cy="1122740"/>
            <a:chOff x="8447116" y="2519925"/>
            <a:chExt cx="1200907" cy="11227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7116" y="2519925"/>
              <a:ext cx="1200907" cy="11227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8097" y="2692725"/>
            <a:ext cx="958261" cy="884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2021-09-22T14:59:34Z</dcterms:created>
  <dcterms:modified xsi:type="dcterms:W3CDTF">2021-09-22T14:59:34Z</dcterms:modified>
</cp:coreProperties>
</file>